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6" r:id="rId4"/>
    <p:sldId id="257" r:id="rId5"/>
    <p:sldId id="264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1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ЗАО «СИ»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Инновационное оборудование, технологии и комплектующие для строительства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5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Производит с 1998 года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Существует с 1992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98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Инновации и высокие технологии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ЗАО «СИ» – от английского «</a:t>
            </a:r>
            <a:r>
              <a:rPr lang="en-US" dirty="0" smtClean="0"/>
              <a:t>Scientific Innovations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– «Научные Инновации» - </a:t>
            </a:r>
            <a:r>
              <a:rPr lang="en-US" dirty="0" smtClean="0"/>
              <a:t>SI –</a:t>
            </a:r>
            <a:r>
              <a:rPr lang="ru-RU" dirty="0" smtClean="0"/>
              <a:t> СИ</a:t>
            </a:r>
          </a:p>
          <a:p>
            <a:r>
              <a:rPr lang="ru-RU" dirty="0" smtClean="0"/>
              <a:t>Мы внедряем новейшие технологии и методы</a:t>
            </a:r>
          </a:p>
          <a:p>
            <a:r>
              <a:rPr lang="ru-RU" dirty="0" smtClean="0"/>
              <a:t>Исследуем и разрабатываем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14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Оборудование для прокладки кабеля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Новейшие виды техники и комплектующих для прокладки кабеля всеми известными методами на сегодняшний день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69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Комплектующие для прокладки кабеля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Вспомогательное оборудование и комплектующие для прокладки кабеля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94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Оборудование для воздушной и подземной прокладки кабеля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Гидравлические натяжные и тормозные машины, лебедки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8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Оборудование для задувки кабеля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Машины и механизмы для задувки кабеля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57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Гидравлические разрушители труб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Тросовые и штанговые разрушители трубопроводов для бестраншейной замены и реновации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4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Оборудование для срубки свай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Навесное оборудование для срубки свай квадратного и круглого сечения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97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Вагоны тяжения для Железной Дороги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Комплексы-вагоны тяжения для Ж/Д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07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Оборудование для навивки кабеля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Навивочные машинки для прокладки 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79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8</TotalTime>
  <Words>150</Words>
  <Application>Microsoft Office PowerPoint</Application>
  <PresentationFormat>Широкоэкранный</PresentationFormat>
  <Paragraphs>24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Corbel</vt:lpstr>
      <vt:lpstr>Параллакс</vt:lpstr>
      <vt:lpstr>ЗАО «СИ»</vt:lpstr>
      <vt:lpstr>Производит с 1998 года</vt:lpstr>
      <vt:lpstr>Инновации и высокие технологии</vt:lpstr>
      <vt:lpstr>Оборудование для прокладки кабеля</vt:lpstr>
      <vt:lpstr>Комплектующие для прокладки кабеля</vt:lpstr>
      <vt:lpstr>Оборудование для воздушной и подземной прокладки кабеля</vt:lpstr>
      <vt:lpstr>Оборудование для задувки кабеля</vt:lpstr>
      <vt:lpstr>Гидравлические разрушители труб</vt:lpstr>
      <vt:lpstr>Оборудование для срубки свай</vt:lpstr>
      <vt:lpstr>Вагоны тяжения для Железной Дороги</vt:lpstr>
      <vt:lpstr>Оборудование для навивки кабеля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ЗАО «СИ»</dc:title>
  <dc:creator>Михаил Миханик</dc:creator>
  <cp:lastModifiedBy>Михаил Миханик</cp:lastModifiedBy>
  <cp:revision>2</cp:revision>
  <dcterms:created xsi:type="dcterms:W3CDTF">2016-10-01T23:48:45Z</dcterms:created>
  <dcterms:modified xsi:type="dcterms:W3CDTF">2016-10-01T23:57:38Z</dcterms:modified>
</cp:coreProperties>
</file>